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spedro" initials="c" lastIdx="1" clrIdx="0">
    <p:extLst>
      <p:ext uri="{19B8F6BF-5375-455C-9EA6-DF929625EA0E}">
        <p15:presenceInfo xmlns:p15="http://schemas.microsoft.com/office/powerpoint/2012/main" userId="ccspe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56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6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36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85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7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8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40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8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72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6BE1-CA7C-43BF-A957-BE33006B1879}" type="datetimeFigureOut">
              <a:rPr lang="pt-PT" smtClean="0"/>
              <a:pPr/>
              <a:t>30/03/2024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3588-1CB2-444F-9ACD-5051F04A63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081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10581" y="710514"/>
            <a:ext cx="4819135" cy="5955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2160031" y="1984464"/>
            <a:ext cx="4413764" cy="107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027677" y="1448297"/>
            <a:ext cx="46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6325"/>
            <a:r>
              <a:rPr lang="pt-PT" sz="1100" dirty="0"/>
              <a:t>Designação do projeto | Projeto de Intervenção Familiar “Ser + Família, Ser + Comunidade”</a:t>
            </a:r>
            <a:br>
              <a:rPr lang="pt-PT" sz="1100" dirty="0"/>
            </a:br>
            <a:r>
              <a:rPr lang="pt-PT" sz="1100" dirty="0"/>
              <a:t>Código do projeto |Lisboa-06-4740-FSE-000444</a:t>
            </a:r>
          </a:p>
          <a:p>
            <a:r>
              <a:rPr lang="pt-PT" sz="1100" dirty="0"/>
              <a:t>Objetivo principal| </a:t>
            </a:r>
            <a:r>
              <a:rPr lang="pt-P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Promover a inclusão social e combater a pobreza</a:t>
            </a:r>
            <a:endParaRPr lang="pt-PT" sz="900" dirty="0"/>
          </a:p>
          <a:p>
            <a:r>
              <a:rPr lang="pt-PT" sz="1100" dirty="0"/>
              <a:t>Região de intervenção |União de Freguesias Poceirão/Marateca - Palmela</a:t>
            </a:r>
          </a:p>
          <a:p>
            <a:r>
              <a:rPr lang="pt-PT" sz="1100" dirty="0"/>
              <a:t>Entidade beneficiária |Cáritas Diocesana de Setúbal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160031" y="3163330"/>
            <a:ext cx="4537331" cy="1050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27677" y="2528763"/>
            <a:ext cx="4537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Data de aprovação | 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09-04-2021</a:t>
            </a:r>
            <a:endParaRPr lang="pt-PT" sz="900" dirty="0"/>
          </a:p>
          <a:p>
            <a:r>
              <a:rPr lang="pt-PT" sz="1100" dirty="0"/>
              <a:t>Data de início | 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01-06-2021 </a:t>
            </a:r>
            <a:br>
              <a:rPr lang="pt-PT" sz="1100" dirty="0"/>
            </a:br>
            <a:r>
              <a:rPr lang="pt-PT" sz="1100" dirty="0"/>
              <a:t>Data de conclusão | 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29-12-2023</a:t>
            </a:r>
            <a:endParaRPr lang="pt-PT" sz="900" dirty="0"/>
          </a:p>
          <a:p>
            <a:r>
              <a:rPr lang="pt-PT" sz="1100" dirty="0"/>
              <a:t>Custo total elegível |89 000,00 EUR</a:t>
            </a:r>
          </a:p>
          <a:p>
            <a:r>
              <a:rPr lang="pt-PT" sz="1100" dirty="0"/>
              <a:t>Apoio financeiro da União Europeia | 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FSE – 44 500,00 EUR </a:t>
            </a:r>
            <a:b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PT" sz="1100" dirty="0"/>
              <a:t>Apoio financeiro público nacional/regional | 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44 500,00 EUR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10581" y="3594544"/>
            <a:ext cx="477330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9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O Projeto “Ser+ Família, Ser+ Comunidade” é um programa de intervenção em contexto familiar, com uma perspetiva ecológica que coloca a família enquanto parte integrante de uma comunidade. Com o apoio de uma rede de parcerias , pretendemos: promover </a:t>
            </a:r>
            <a:r>
              <a:rPr lang="pt-PT" sz="900" dirty="0">
                <a:latin typeface="Calibri" panose="020F0502020204030204" pitchFamily="34" charset="0"/>
                <a:ea typeface="Calibri" panose="020F0502020204030204" pitchFamily="34" charset="0"/>
              </a:rPr>
              <a:t>a criação de projetos de vida sustentáveis, que previnam e minimizem situações de risco, reforcem fatores sociais de proteção e que contribuam para um maior equilíbrio e uma maior autonomia das famílias mais vulneráveis</a:t>
            </a:r>
            <a:r>
              <a:rPr lang="pt-PT" sz="900" dirty="0">
                <a:latin typeface="Calibri" panose="020F0502020204030204" pitchFamily="34" charset="0"/>
                <a:ea typeface="MS Mincho" panose="02020609040205080304" pitchFamily="49" charset="-128"/>
              </a:rPr>
              <a:t>, através do </a:t>
            </a: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desenvolvimento de competências pessoais, parentais e familiares, que promovam relacionamentos intrafamiliares positivos; da promoção do sucesso escolar das crianças e jovens e da qualificação profissional dos jovens/adultos e da sua integração na vida ativa; e</a:t>
            </a:r>
            <a:r>
              <a:rPr lang="pt-PT" sz="900" dirty="0">
                <a:latin typeface="Calibri" panose="020F0502020204030204" pitchFamily="34" charset="0"/>
                <a:ea typeface="Calibri" panose="020F0502020204030204" pitchFamily="34" charset="0"/>
              </a:rPr>
              <a:t> ainda da  promoção da </a:t>
            </a:r>
            <a:r>
              <a:rPr lang="pt-PT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melhoria das condições de vida da família (saúde, habitação, educação, mobilidade). Para além da intervenção direta com as famílias com base no programa de desenvolvimento de competências “Ser+ Família”, apresenta ainda como atividades a criação de uma rede de apadrinhamentos “Ser + Padrinho”, o apoio à mobilidade “Ser+ mobilidade”, o apoio à saúde oral  “Cheque Dentist</a:t>
            </a:r>
            <a:r>
              <a:rPr lang="pt-PT" sz="900" dirty="0">
                <a:latin typeface="Calibri" panose="020F0502020204030204" pitchFamily="34" charset="0"/>
                <a:ea typeface="Calibri" panose="020F0502020204030204" pitchFamily="34" charset="0"/>
              </a:rPr>
              <a:t>a Ser+” e o apoio na melhoria das condições habitacionais, através do projeto “A vida de um vinho”.</a:t>
            </a:r>
            <a:endParaRPr lang="pt-PT" sz="900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/>
            <a:endParaRPr lang="pt-PT"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78D43A-DCDF-C606-2C3A-CFCE4F9BA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4" t="41869" r="8152" b="44745"/>
          <a:stretch/>
        </p:blipFill>
        <p:spPr>
          <a:xfrm>
            <a:off x="2121249" y="922063"/>
            <a:ext cx="4576112" cy="46017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0AAA65E-7DDB-22D0-7104-883990B51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34" t="50086" r="53594" b="5417"/>
          <a:stretch/>
        </p:blipFill>
        <p:spPr>
          <a:xfrm>
            <a:off x="2096857" y="5636025"/>
            <a:ext cx="1398855" cy="983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27D2DDC-09C3-86A5-1A6A-C661CC4426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18519" r="6886"/>
          <a:stretch/>
        </p:blipFill>
        <p:spPr bwMode="auto">
          <a:xfrm>
            <a:off x="3590369" y="5636025"/>
            <a:ext cx="1417930" cy="97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EFF1115-21A8-7BBE-2C0A-A33814F031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r="25047" b="35909"/>
          <a:stretch/>
        </p:blipFill>
        <p:spPr bwMode="auto">
          <a:xfrm>
            <a:off x="5110399" y="5656195"/>
            <a:ext cx="811409" cy="90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8B0FABD-82FD-E3AF-47C2-3A4C3A09D5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11310" b="14696"/>
          <a:stretch/>
        </p:blipFill>
        <p:spPr bwMode="auto">
          <a:xfrm>
            <a:off x="5921808" y="5656196"/>
            <a:ext cx="826608" cy="90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120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320</Words>
  <Application>Microsoft Office PowerPoint</Application>
  <PresentationFormat>Ecrã Panorâmico</PresentationFormat>
  <Paragraphs>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Vicente</dc:creator>
  <cp:lastModifiedBy>Jessica Duarte</cp:lastModifiedBy>
  <cp:revision>28</cp:revision>
  <dcterms:created xsi:type="dcterms:W3CDTF">2016-05-05T08:41:36Z</dcterms:created>
  <dcterms:modified xsi:type="dcterms:W3CDTF">2024-03-30T20:08:49Z</dcterms:modified>
</cp:coreProperties>
</file>